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8CCD7-19B6-4636-991E-AFB2EECC5173}" type="datetimeFigureOut">
              <a:rPr lang="en-US" smtClean="0"/>
              <a:t>8/14/2009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18DCE-E51D-44FA-B6C2-093A8F2EC8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8CCD7-19B6-4636-991E-AFB2EECC5173}" type="datetimeFigureOut">
              <a:rPr lang="en-US" smtClean="0"/>
              <a:t>8/14/2009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18DCE-E51D-44FA-B6C2-093A8F2EC8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8CCD7-19B6-4636-991E-AFB2EECC5173}" type="datetimeFigureOut">
              <a:rPr lang="en-US" smtClean="0"/>
              <a:t>8/14/2009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18DCE-E51D-44FA-B6C2-093A8F2EC8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8CCD7-19B6-4636-991E-AFB2EECC5173}" type="datetimeFigureOut">
              <a:rPr lang="en-US" smtClean="0"/>
              <a:t>8/14/2009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18DCE-E51D-44FA-B6C2-093A8F2EC8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8CCD7-19B6-4636-991E-AFB2EECC5173}" type="datetimeFigureOut">
              <a:rPr lang="en-US" smtClean="0"/>
              <a:t>8/14/2009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18DCE-E51D-44FA-B6C2-093A8F2EC8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8CCD7-19B6-4636-991E-AFB2EECC5173}" type="datetimeFigureOut">
              <a:rPr lang="en-US" smtClean="0"/>
              <a:t>8/14/2009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18DCE-E51D-44FA-B6C2-093A8F2EC8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8CCD7-19B6-4636-991E-AFB2EECC5173}" type="datetimeFigureOut">
              <a:rPr lang="en-US" smtClean="0"/>
              <a:t>8/14/2009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18DCE-E51D-44FA-B6C2-093A8F2EC8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8CCD7-19B6-4636-991E-AFB2EECC5173}" type="datetimeFigureOut">
              <a:rPr lang="en-US" smtClean="0"/>
              <a:t>8/14/2009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18DCE-E51D-44FA-B6C2-093A8F2EC8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8CCD7-19B6-4636-991E-AFB2EECC5173}" type="datetimeFigureOut">
              <a:rPr lang="en-US" smtClean="0"/>
              <a:t>8/14/2009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18DCE-E51D-44FA-B6C2-093A8F2EC8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8CCD7-19B6-4636-991E-AFB2EECC5173}" type="datetimeFigureOut">
              <a:rPr lang="en-US" smtClean="0"/>
              <a:t>8/14/2009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18DCE-E51D-44FA-B6C2-093A8F2EC8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8CCD7-19B6-4636-991E-AFB2EECC5173}" type="datetimeFigureOut">
              <a:rPr lang="en-US" smtClean="0"/>
              <a:t>8/14/2009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18DCE-E51D-44FA-B6C2-093A8F2EC8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98CCD7-19B6-4636-991E-AFB2EECC5173}" type="datetimeFigureOut">
              <a:rPr lang="en-US" smtClean="0"/>
              <a:t>8/14/2009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18DCE-E51D-44FA-B6C2-093A8F2EC83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file:///C:\Documents%20and%20Settings\darbo\My%20Documents\_enna\1loib\sngissa\PROJECTS\CELL\cell_proj_rubric.htm" TargetMode="External"/><Relationship Id="rId2" Type="http://schemas.openxmlformats.org/officeDocument/2006/relationships/hyperlink" Target="file:///C:\Documents%20and%20Settings\darbo\My%20Documents\_enna\1loib\sngissa\PROJECTS\CELL\cell_project.htm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file:///C:\Documents%20and%20Settings\darbo\My%20Documents\_enna\3_Scidept\presentations\cell_samples.htm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00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143000"/>
            <a:ext cx="8106050" cy="1295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o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304800"/>
            <a:ext cx="91440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 Grades</a:t>
            </a:r>
            <a:r>
              <a:rPr lang="en-US" sz="4000" dirty="0" smtClean="0"/>
              <a:t> </a:t>
            </a:r>
          </a:p>
          <a:p>
            <a:r>
              <a:rPr lang="en-US" sz="4000" dirty="0" smtClean="0"/>
              <a:t>  5 % </a:t>
            </a:r>
            <a:r>
              <a:rPr lang="en-US" sz="4000" dirty="0" smtClean="0"/>
              <a:t>Notebook</a:t>
            </a:r>
            <a:r>
              <a:rPr lang="en-US" sz="4000" dirty="0" smtClean="0"/>
              <a:t> </a:t>
            </a:r>
            <a:br>
              <a:rPr lang="en-US" sz="4000" dirty="0" smtClean="0"/>
            </a:br>
            <a:r>
              <a:rPr lang="en-US" sz="4000" dirty="0" smtClean="0"/>
              <a:t>  5 % </a:t>
            </a:r>
            <a:r>
              <a:rPr lang="en-US" sz="4000" dirty="0" smtClean="0"/>
              <a:t>Class Participation</a:t>
            </a:r>
            <a:r>
              <a:rPr lang="en-US" sz="4000" dirty="0" smtClean="0"/>
              <a:t> </a:t>
            </a:r>
            <a:br>
              <a:rPr lang="en-US" sz="4000" dirty="0" smtClean="0"/>
            </a:br>
            <a:r>
              <a:rPr lang="en-US" sz="4000" dirty="0" smtClean="0"/>
              <a:t>20 % Homework/</a:t>
            </a:r>
            <a:r>
              <a:rPr lang="en-US" sz="4000" dirty="0" err="1" smtClean="0"/>
              <a:t>Classwork</a:t>
            </a:r>
            <a:r>
              <a:rPr lang="en-US" sz="4000" dirty="0" smtClean="0"/>
              <a:t>/Quizzes </a:t>
            </a:r>
            <a:br>
              <a:rPr lang="en-US" sz="4000" dirty="0" smtClean="0"/>
            </a:br>
            <a:r>
              <a:rPr lang="en-US" sz="4000" dirty="0" smtClean="0"/>
              <a:t>20 % Tests </a:t>
            </a:r>
            <a:br>
              <a:rPr lang="en-US" sz="4000" dirty="0" smtClean="0"/>
            </a:br>
            <a:r>
              <a:rPr lang="en-US" sz="4000" dirty="0" smtClean="0"/>
              <a:t>25 % Labs </a:t>
            </a:r>
            <a:br>
              <a:rPr lang="en-US" sz="4000" dirty="0" smtClean="0"/>
            </a:br>
            <a:r>
              <a:rPr lang="en-US" sz="4000" dirty="0" smtClean="0"/>
              <a:t>25 % Projects (Cell Model and Science Fair) </a:t>
            </a:r>
          </a:p>
          <a:p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iobinde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304800"/>
            <a:ext cx="85344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3 Dimensional Cell Model Project</a:t>
            </a:r>
          </a:p>
          <a:p>
            <a:endParaRPr lang="en-US" sz="4800" dirty="0" smtClean="0"/>
          </a:p>
          <a:p>
            <a:r>
              <a:rPr lang="en-US" sz="4800" dirty="0" smtClean="0">
                <a:hlinkClick r:id="rId2"/>
              </a:rPr>
              <a:t>Directions</a:t>
            </a:r>
            <a:r>
              <a:rPr lang="en-US" sz="4800" dirty="0" smtClean="0"/>
              <a:t> - too wordy to be of much use in a presentation </a:t>
            </a:r>
          </a:p>
          <a:p>
            <a:r>
              <a:rPr lang="en-US" sz="4800" dirty="0" smtClean="0">
                <a:hlinkClick r:id="rId3"/>
              </a:rPr>
              <a:t>Rubric</a:t>
            </a:r>
            <a:r>
              <a:rPr lang="en-US" sz="4800" dirty="0" smtClean="0"/>
              <a:t> - a work in progress </a:t>
            </a:r>
          </a:p>
          <a:p>
            <a:r>
              <a:rPr lang="en-US" sz="4800" dirty="0" smtClean="0">
                <a:hlinkClick r:id="rId4"/>
              </a:rPr>
              <a:t>Samples</a:t>
            </a:r>
            <a:r>
              <a:rPr lang="en-US" sz="4800" dirty="0" smtClean="0"/>
              <a:t> - mostly the nice ones to make me look good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rod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nerve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nerv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BC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olfactor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36</Words>
  <Application>Microsoft Office PowerPoint</Application>
  <PresentationFormat>On-screen Show (4:3)</PresentationFormat>
  <Paragraphs>7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Company>LENOVO CUSTOMER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LENOVO USER</dc:creator>
  <cp:lastModifiedBy>LENOVO USER</cp:lastModifiedBy>
  <cp:revision>6</cp:revision>
  <dcterms:created xsi:type="dcterms:W3CDTF">2009-08-15T01:36:59Z</dcterms:created>
  <dcterms:modified xsi:type="dcterms:W3CDTF">2009-08-15T02:53:27Z</dcterms:modified>
</cp:coreProperties>
</file>